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488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NightQuest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1182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4511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Positionnement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94667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Jeu narratif interactif  inspiré de la série de livre "dont tu es le héros"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21182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4511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Objectif Produit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94667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 meilleure Immersion  possible + simplicité d'accès : 3 clics pour démarrer une partie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Objectif Cloud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692259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Mise en production rapide, architecture scalable et sécrurisée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957405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4930973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Cible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5692259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Les nerds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9161"/>
            <a:ext cx="8304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Piliers de l'Expérience Utilisateur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18266"/>
            <a:ext cx="8216265" cy="46558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24135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9645491" y="2617708"/>
            <a:ext cx="4154686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6" name="Text 3"/>
          <p:cNvSpPr/>
          <p:nvPr/>
        </p:nvSpPr>
        <p:spPr>
          <a:xfrm>
            <a:off x="9645491" y="27983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Stratégie UX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45491" y="3389590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Thème épuré→ des archétypes cohérents → nom personnalisé → génération d'histoire immersive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645491" y="495740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9645491" y="5333762"/>
            <a:ext cx="4154686" cy="3048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0" name="Text 7"/>
          <p:cNvSpPr/>
          <p:nvPr/>
        </p:nvSpPr>
        <p:spPr>
          <a:xfrm>
            <a:off x="9645491" y="55143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Stratégie IA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45491" y="6105644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MJ contrôlé par prompt + garde-fous (format, longueur, ton narratif)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</a:t>
            </a:r>
            <a:endParaRPr lang="en-US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541" y="1312188"/>
            <a:ext cx="7423785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Architecture Technique &amp; Sécurité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08541" y="2164437"/>
            <a:ext cx="7726918" cy="1214676"/>
          </a:xfrm>
          <a:prstGeom prst="roundRect">
            <a:avLst>
              <a:gd name="adj" fmla="val 2500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1401" y="2187297"/>
            <a:ext cx="809744" cy="1168956"/>
          </a:xfrm>
          <a:prstGeom prst="roundRect">
            <a:avLst>
              <a:gd name="adj" fmla="val 363"/>
            </a:avLst>
          </a:prstGeom>
          <a:solidFill>
            <a:srgbClr val="31525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409" y="2619970"/>
            <a:ext cx="303609" cy="3036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12357" y="2389703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Stack Technique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712357" y="2789992"/>
            <a:ext cx="649783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Front dynamique + API backend + LLM managé via un EC2 sur aws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708541" y="3550325"/>
            <a:ext cx="7726918" cy="1448514"/>
          </a:xfrm>
          <a:prstGeom prst="roundRect">
            <a:avLst>
              <a:gd name="adj" fmla="val 2096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31401" y="3573185"/>
            <a:ext cx="809744" cy="1402794"/>
          </a:xfrm>
          <a:prstGeom prst="roundRect">
            <a:avLst>
              <a:gd name="adj" fmla="val 363"/>
            </a:avLst>
          </a:prstGeom>
          <a:solidFill>
            <a:srgbClr val="31525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409" y="4122777"/>
            <a:ext cx="303609" cy="30360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12357" y="3775591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Sécurité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712357" y="4175879"/>
            <a:ext cx="6497836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Zéro clé AWS côté navigateur, tous les appels IA transitent via backend , connection obligatoire pour utiliser le LLM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708541" y="5170051"/>
            <a:ext cx="7726918" cy="1747361"/>
          </a:xfrm>
          <a:prstGeom prst="roundRect">
            <a:avLst>
              <a:gd name="adj" fmla="val 1738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31401" y="5192911"/>
            <a:ext cx="809744" cy="1701641"/>
          </a:xfrm>
          <a:prstGeom prst="roundRect">
            <a:avLst>
              <a:gd name="adj" fmla="val 363"/>
            </a:avLst>
          </a:prstGeom>
          <a:solidFill>
            <a:srgbClr val="315251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409" y="5891927"/>
            <a:ext cx="303609" cy="30360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712357" y="5395317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Évolutivité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712357" y="5795605"/>
            <a:ext cx="6497836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Augmentation des ressources de la machine , potentiellent du fine-tuning , sécurisé davantage les rôles/user et les requêtes autorisé depuis l'extérieur  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26575"/>
            <a:ext cx="84705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MVP Livré : Fonctionnalités Cœur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309342"/>
            <a:ext cx="1458992" cy="1458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95920" y="3309342"/>
            <a:ext cx="2360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MVP Front-end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95920" y="3804880"/>
            <a:ext cx="236065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Interface HTML/CSS/JS + navigation fluide + écrans complets (settings, characters, story, archive)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309342"/>
            <a:ext cx="1458992" cy="14589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3972" y="3309342"/>
            <a:ext cx="2360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Intégration 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3972" y="3804880"/>
            <a:ext cx="23606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Connexion Mistral 7B instruct via le backend 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309342"/>
            <a:ext cx="1458992" cy="14589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32024" y="3309342"/>
            <a:ext cx="2360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Qualité Attendu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32024" y="3804880"/>
            <a:ext cx="236065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Cohérence narrative par thème + expérience fluide type "AI Dungeon"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1946"/>
            <a:ext cx="106168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Métriques de Performance &amp; Engagement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8168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Objectifs initiaux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982635"/>
            <a:ext cx="632781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&lt;60s</a:t>
            </a:r>
            <a:endParaRPr lang="en-US" sz="6200" dirty="0"/>
          </a:p>
        </p:txBody>
      </p:sp>
      <p:sp>
        <p:nvSpPr>
          <p:cNvPr id="5" name="Text 3"/>
          <p:cNvSpPr/>
          <p:nvPr/>
        </p:nvSpPr>
        <p:spPr>
          <a:xfrm>
            <a:off x="2593538" y="40715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Latence Cible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567118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 tour sans streaming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64743" y="2982635"/>
            <a:ext cx="632793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&lt;120s</a:t>
            </a:r>
            <a:endParaRPr lang="en-US" sz="6200" dirty="0"/>
          </a:p>
        </p:txBody>
      </p:sp>
      <p:sp>
        <p:nvSpPr>
          <p:cNvPr id="8" name="Text 6"/>
          <p:cNvSpPr/>
          <p:nvPr/>
        </p:nvSpPr>
        <p:spPr>
          <a:xfrm>
            <a:off x="9220557" y="40715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Premiers Tokens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64743" y="4567118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Avec streaming activé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37724" y="5346442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EF9C82"/>
          </a:solidFill>
          <a:ln/>
        </p:spPr>
      </p:sp>
      <p:sp>
        <p:nvSpPr>
          <p:cNvPr id="11" name="Text 9"/>
          <p:cNvSpPr/>
          <p:nvPr/>
        </p:nvSpPr>
        <p:spPr>
          <a:xfrm>
            <a:off x="1196697" y="52193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Fiabilité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96697" y="5714881"/>
            <a:ext cx="59688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retry automatique, timeouts défini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7464743" y="5346442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EF9C82"/>
          </a:solidFill>
          <a:ln/>
        </p:spPr>
      </p:sp>
      <p:sp>
        <p:nvSpPr>
          <p:cNvPr id="14" name="Text 12"/>
          <p:cNvSpPr/>
          <p:nvPr/>
        </p:nvSpPr>
        <p:spPr>
          <a:xfrm>
            <a:off x="7823716" y="52193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venir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823716" y="5714881"/>
            <a:ext cx="5968960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Metrique précise 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Archivage des conversations pour une reprise plus tard 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11906" y="491252"/>
            <a:ext cx="1541145" cy="280273"/>
          </a:xfrm>
          <a:prstGeom prst="roundRect">
            <a:avLst>
              <a:gd name="adj" fmla="val 7125"/>
            </a:avLst>
          </a:prstGeom>
          <a:solidFill>
            <a:srgbClr val="44170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11680" y="564833"/>
            <a:ext cx="133112" cy="133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11348" y="541139"/>
            <a:ext cx="1141928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INFRASTRUCTURE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1911906" y="817721"/>
            <a:ext cx="6146602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Architecture Cloud AWS Complète</a:t>
            </a:r>
            <a:endParaRPr lang="en-US" sz="3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76" y="1480661"/>
            <a:ext cx="10443448" cy="55461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9374" y="5745196"/>
            <a:ext cx="2288249" cy="28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Données &amp; Ops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489374" y="6117510"/>
            <a:ext cx="3955131" cy="20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IAM pour la sécurité des instances EC2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7489374" y="6409957"/>
            <a:ext cx="3955131" cy="20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Sécurité du site géré avec le backend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2249" y="5831141"/>
            <a:ext cx="324191" cy="3241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32271" y="4567302"/>
            <a:ext cx="2288249" cy="28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IA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8332271" y="4939615"/>
            <a:ext cx="3955132" cy="20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Ollama avecMistral 7B instruct.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5146" y="4653246"/>
            <a:ext cx="324191" cy="3241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45820" y="3119248"/>
            <a:ext cx="2288248" cy="28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Backend API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8245820" y="3491562"/>
            <a:ext cx="3955131" cy="20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Fais en js, API Gateway</a:t>
            </a:r>
            <a:endParaRPr lang="en-US" sz="1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8695" y="3205193"/>
            <a:ext cx="324192" cy="32419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316472" y="1811678"/>
            <a:ext cx="2288249" cy="28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Front</a:t>
            </a:r>
            <a:endParaRPr lang="en-US" sz="1250" dirty="0"/>
          </a:p>
        </p:txBody>
      </p:sp>
      <p:sp>
        <p:nvSpPr>
          <p:cNvPr id="18" name="Text 11"/>
          <p:cNvSpPr/>
          <p:nvPr/>
        </p:nvSpPr>
        <p:spPr>
          <a:xfrm>
            <a:off x="7316472" y="2183991"/>
            <a:ext cx="3955131" cy="20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nginx</a:t>
            </a:r>
            <a:endParaRPr lang="en-US" sz="10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81767" y="1897622"/>
            <a:ext cx="324191" cy="32419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911906" y="7156966"/>
            <a:ext cx="10806589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1911906" y="7512725"/>
            <a:ext cx="10806589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237"/>
            <a:ext cx="4827865" cy="603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Architecture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66" y="1519357"/>
            <a:ext cx="13194268" cy="63117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1371"/>
            <a:ext cx="77384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Prochaines Étapes &amp; Roadmap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93338"/>
            <a:ext cx="12954952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4" name="Shape 2"/>
          <p:cNvSpPr/>
          <p:nvPr/>
        </p:nvSpPr>
        <p:spPr>
          <a:xfrm>
            <a:off x="2329458" y="2893278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3"/>
          <p:cNvSpPr/>
          <p:nvPr/>
        </p:nvSpPr>
        <p:spPr>
          <a:xfrm>
            <a:off x="2075497" y="26240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6" name="Text 4"/>
          <p:cNvSpPr/>
          <p:nvPr/>
        </p:nvSpPr>
        <p:spPr>
          <a:xfrm>
            <a:off x="2175748" y="26820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77039" y="3850958"/>
            <a:ext cx="25356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Backend  et API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77039" y="4346496"/>
            <a:ext cx="253567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Endpoints /archive + mise en place du système d'historique 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7039" y="5639157"/>
            <a:ext cx="253567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Augmenter la sécurité en mettant des rôles utilisateurs plus précis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5642967" y="2893278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9"/>
          <p:cNvSpPr/>
          <p:nvPr/>
        </p:nvSpPr>
        <p:spPr>
          <a:xfrm>
            <a:off x="5389007" y="26240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10"/>
          <p:cNvSpPr/>
          <p:nvPr/>
        </p:nvSpPr>
        <p:spPr>
          <a:xfrm>
            <a:off x="5489258" y="26820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4390549" y="3850958"/>
            <a:ext cx="25356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Optimisation IA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390549" y="4346496"/>
            <a:ext cx="253567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Passer à un modèle plus puissant tout en améliorant le prompt système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956477" y="2893278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6" name="Shape 14"/>
          <p:cNvSpPr/>
          <p:nvPr/>
        </p:nvSpPr>
        <p:spPr>
          <a:xfrm>
            <a:off x="8702516" y="26240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5"/>
          <p:cNvSpPr/>
          <p:nvPr/>
        </p:nvSpPr>
        <p:spPr>
          <a:xfrm>
            <a:off x="8802767" y="26820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704058" y="3850958"/>
            <a:ext cx="25356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Front Avancé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04058" y="4346496"/>
            <a:ext cx="253567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Input joueur enrichi + écran Archive fonctionnel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12270105" y="2893278"/>
            <a:ext cx="30480" cy="718066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21" name="Shape 19"/>
          <p:cNvSpPr/>
          <p:nvPr/>
        </p:nvSpPr>
        <p:spPr>
          <a:xfrm>
            <a:off x="12016145" y="26240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22" name="Text 20"/>
          <p:cNvSpPr/>
          <p:nvPr/>
        </p:nvSpPr>
        <p:spPr>
          <a:xfrm>
            <a:off x="12116395" y="26820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1017568" y="3850958"/>
            <a:ext cx="25357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Ops &amp; Deploy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11017568" y="4346496"/>
            <a:ext cx="253579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alertes budget à faire ( sur aws )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1017568" y="5256133"/>
            <a:ext cx="253579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Mise en place de pipeline quand il y a une maj au niveau du front ou du back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2026-02-04T20:36:18Z</dcterms:created>
  <dcterms:modified xsi:type="dcterms:W3CDTF">2026-02-04T20:36:19Z</dcterms:modified>
</cp:coreProperties>
</file>